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>
        <p:scale>
          <a:sx n="51" d="100"/>
          <a:sy n="51" d="100"/>
        </p:scale>
        <p:origin x="528" y="220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11/27/2025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AInigma</a:t>
            </a:r>
            <a:r>
              <a:rPr lang="en-US" sz="4000" dirty="0"/>
              <a:t> presenting	 you the NAO dance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Saad Salman saad.salman3@studio.unibo.it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79E40FE-ADD9-8592-F192-B93D2BDE35C1}"/>
              </a:ext>
            </a:extLst>
          </p:cNvPr>
          <p:cNvSpPr txBox="1">
            <a:spLocks/>
          </p:cNvSpPr>
          <p:nvPr/>
        </p:nvSpPr>
        <p:spPr>
          <a:xfrm>
            <a:off x="8073390" y="4191248"/>
            <a:ext cx="3756943" cy="722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Mutahhir Khan hafizmuhammad.khan11@studio.unibo.it</a:t>
            </a:r>
          </a:p>
        </p:txBody>
      </p:sp>
      <p:pic>
        <p:nvPicPr>
          <p:cNvPr id="1031" name="Picture 7" descr="Python programming your NAO robot - Robohub">
            <a:extLst>
              <a:ext uri="{FF2B5EF4-FFF2-40B4-BE49-F238E27FC236}">
                <a16:creationId xmlns:a16="http://schemas.microsoft.com/office/drawing/2014/main" id="{05972929-FC28-0060-1A2B-74B7D6F0A85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r="40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and Constraints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91495" cy="722312"/>
          </a:xfrm>
        </p:spPr>
        <p:txBody>
          <a:bodyPr/>
          <a:lstStyle/>
          <a:p>
            <a:r>
              <a:rPr lang="en-US" sz="2000" dirty="0"/>
              <a:t>Make NAO perform a </a:t>
            </a:r>
            <a:r>
              <a:rPr lang="en-US" sz="2000" b="1" dirty="0"/>
              <a:t>choreography</a:t>
            </a:r>
            <a:r>
              <a:rPr lang="en-US" sz="2000" dirty="0"/>
              <a:t> using given moves.</a:t>
            </a:r>
          </a:p>
          <a:p>
            <a:endParaRPr lang="en-US" sz="2000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Constraints (from assignment:)</a:t>
            </a:r>
            <a:endParaRPr lang="en-U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145478"/>
            <a:ext cx="6992936" cy="3152416"/>
          </a:xfrm>
        </p:spPr>
        <p:txBody>
          <a:bodyPr/>
          <a:lstStyle/>
          <a:p>
            <a:pPr lvl="1"/>
            <a:r>
              <a:rPr lang="en-US" sz="2400" dirty="0"/>
              <a:t>Must visit mandatory positions P1…P8 in order</a:t>
            </a:r>
          </a:p>
          <a:p>
            <a:pPr lvl="1"/>
            <a:r>
              <a:rPr lang="en-US" sz="2400" dirty="0"/>
              <a:t>(</a:t>
            </a:r>
            <a:r>
              <a:rPr lang="en-US" sz="2400" dirty="0" err="1"/>
              <a:t>StandInit</a:t>
            </a:r>
            <a:r>
              <a:rPr lang="en-US" sz="2400" dirty="0"/>
              <a:t>, Sit, </a:t>
            </a:r>
            <a:r>
              <a:rPr lang="en-US" sz="2400" dirty="0" err="1"/>
              <a:t>WipeForehead</a:t>
            </a:r>
            <a:r>
              <a:rPr lang="en-US" sz="2400" dirty="0"/>
              <a:t>, Hello, </a:t>
            </a:r>
            <a:r>
              <a:rPr lang="en-US" sz="2400" dirty="0" err="1"/>
              <a:t>SitRelax</a:t>
            </a:r>
            <a:r>
              <a:rPr lang="en-US" sz="2400" dirty="0"/>
              <a:t>, Stand, </a:t>
            </a:r>
            <a:r>
              <a:rPr lang="en-US" sz="2400" dirty="0" err="1"/>
              <a:t>StandZero</a:t>
            </a:r>
            <a:r>
              <a:rPr lang="en-US" sz="2400" dirty="0"/>
              <a:t>, Crouch)</a:t>
            </a:r>
          </a:p>
          <a:p>
            <a:pPr lvl="1"/>
            <a:r>
              <a:rPr lang="en-US" sz="2400" dirty="0"/>
              <a:t>Insert intermediate moves between them</a:t>
            </a:r>
          </a:p>
          <a:p>
            <a:pPr lvl="1"/>
            <a:r>
              <a:rPr lang="en-US" sz="2400" dirty="0"/>
              <a:t>Total time ≤ 120 s</a:t>
            </a:r>
          </a:p>
          <a:p>
            <a:pPr lvl="1"/>
            <a:r>
              <a:rPr lang="en-US" sz="2400" dirty="0"/>
              <a:t>Use ≥ 5 intermediate moves overall</a:t>
            </a:r>
          </a:p>
          <a:p>
            <a:pPr lvl="1"/>
            <a:r>
              <a:rPr lang="en-US" sz="2400" dirty="0"/>
              <a:t>Planning must be testable on simulated robot (no real music there)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61646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E8D0049-BE78-8E09-7387-C4DC4FC7BAB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r="7431"/>
          <a:stretch>
            <a:fillRect/>
          </a:stretch>
        </p:blipFill>
        <p:spPr bwMode="auto">
          <a:xfrm>
            <a:off x="7816995" y="485398"/>
            <a:ext cx="3754254" cy="57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Move Durations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Why:</a:t>
            </a:r>
            <a:r>
              <a:rPr lang="en-US" dirty="0"/>
              <a:t> Algorithm A needs realistic </a:t>
            </a:r>
            <a:r>
              <a:rPr lang="en-US" b="1" dirty="0"/>
              <a:t>durations</a:t>
            </a:r>
            <a:r>
              <a:rPr lang="en-US" dirty="0"/>
              <a:t> for each move.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How we measured:</a:t>
            </a:r>
            <a:endParaRPr lang="en-US" sz="2000" dirty="0"/>
          </a:p>
          <a:p>
            <a:pPr lvl="1"/>
            <a:r>
              <a:rPr lang="en-US" sz="2000" dirty="0"/>
              <a:t>Created a </a:t>
            </a:r>
            <a:r>
              <a:rPr lang="en-US" sz="2000" b="1" dirty="0"/>
              <a:t>separate </a:t>
            </a:r>
            <a:r>
              <a:rPr lang="en-US" sz="2000" b="1" dirty="0" err="1"/>
              <a:t>Choregraphe</a:t>
            </a:r>
            <a:r>
              <a:rPr lang="en-US" sz="2000" b="1" dirty="0"/>
              <a:t> box</a:t>
            </a:r>
            <a:r>
              <a:rPr lang="en-US" sz="2000" dirty="0"/>
              <a:t> for each move</a:t>
            </a:r>
          </a:p>
          <a:p>
            <a:pPr lvl="1"/>
            <a:r>
              <a:rPr lang="en-US" sz="2000" dirty="0"/>
              <a:t>Set </a:t>
            </a:r>
            <a:r>
              <a:rPr lang="en-US" sz="2000" b="1" dirty="0"/>
              <a:t>Motor speed = 100%</a:t>
            </a:r>
            <a:r>
              <a:rPr lang="en-US" sz="2000" dirty="0"/>
              <a:t> (Preferences → General)</a:t>
            </a:r>
          </a:p>
          <a:p>
            <a:pPr lvl="1"/>
            <a:r>
              <a:rPr lang="en-US" sz="2000" dirty="0"/>
              <a:t>In each box:</a:t>
            </a:r>
          </a:p>
          <a:p>
            <a:pPr lvl="2"/>
            <a:r>
              <a:rPr lang="en-US" sz="2000" dirty="0"/>
              <a:t>start = </a:t>
            </a:r>
            <a:r>
              <a:rPr lang="en-US" sz="2000" dirty="0" err="1"/>
              <a:t>time.time</a:t>
            </a:r>
            <a:r>
              <a:rPr lang="en-US" sz="2000" dirty="0"/>
              <a:t>() before motion</a:t>
            </a:r>
          </a:p>
          <a:p>
            <a:pPr lvl="2"/>
            <a:r>
              <a:rPr lang="en-US" sz="2000" dirty="0"/>
              <a:t>end = </a:t>
            </a:r>
            <a:r>
              <a:rPr lang="en-US" sz="2000" dirty="0" err="1"/>
              <a:t>time.time</a:t>
            </a:r>
            <a:r>
              <a:rPr lang="en-US" sz="2000" dirty="0"/>
              <a:t>() after motion</a:t>
            </a:r>
          </a:p>
          <a:p>
            <a:pPr lvl="2"/>
            <a:r>
              <a:rPr lang="en-US" sz="2000" dirty="0"/>
              <a:t>self.logger.info("Move X: %.2f s" % (end - start))</a:t>
            </a:r>
          </a:p>
          <a:p>
            <a:pPr lvl="1"/>
            <a:r>
              <a:rPr lang="en-US" sz="2000" dirty="0"/>
              <a:t>Ran moves many times (Sit, </a:t>
            </a:r>
            <a:r>
              <a:rPr lang="en-US" sz="2000" dirty="0" err="1"/>
              <a:t>SitRelax</a:t>
            </a:r>
            <a:r>
              <a:rPr lang="en-US" sz="2000" dirty="0"/>
              <a:t>, Stand, etc.) and took </a:t>
            </a:r>
            <a:r>
              <a:rPr lang="en-US" sz="2000" b="1" dirty="0"/>
              <a:t>stable values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Result:</a:t>
            </a:r>
            <a:endParaRPr lang="en-US" sz="2000" dirty="0"/>
          </a:p>
          <a:p>
            <a:pPr lvl="1"/>
            <a:r>
              <a:rPr lang="en-US" sz="2000" dirty="0"/>
              <a:t>Built a Python dictionary DUR = { "P1": 4.04, "Sit": 31.36, ..., "</a:t>
            </a:r>
            <a:r>
              <a:rPr lang="en-US" sz="2000" dirty="0" err="1"/>
              <a:t>rotation_handgun</a:t>
            </a:r>
            <a:r>
              <a:rPr lang="en-US" sz="2000" dirty="0"/>
              <a:t>": 11.87, ... }</a:t>
            </a:r>
          </a:p>
        </p:txBody>
      </p:sp>
      <p:pic>
        <p:nvPicPr>
          <p:cNvPr id="37" name="Picture Placeholder 36" descr="close up of pages of construction drawings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Picture Placeholder 40" descr="microscope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Picture Placeholder 44" descr="can of pencils on a desk with chalkboard in background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Picture Placeholder 32" descr="hand writing on chalkbaord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Picture Placeholder 28" descr="books on a shelf with pages showing out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man in spacesuite in space ship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 (Greedy Planner)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735" y="1929270"/>
            <a:ext cx="4687017" cy="359470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Input:</a:t>
            </a:r>
            <a:endParaRPr lang="en-US" sz="2000" dirty="0"/>
          </a:p>
          <a:p>
            <a:pPr lvl="1"/>
            <a:r>
              <a:rPr lang="en-US" sz="2000" dirty="0"/>
              <a:t>Mandatory sequence: P1…P8</a:t>
            </a:r>
          </a:p>
          <a:p>
            <a:pPr lvl="1"/>
            <a:r>
              <a:rPr lang="en-US" sz="2000" dirty="0"/>
              <a:t>Intermediate moves (e.g. </a:t>
            </a:r>
            <a:r>
              <a:rPr lang="en-US" sz="2000" dirty="0" err="1"/>
              <a:t>rotation_handgun</a:t>
            </a:r>
            <a:r>
              <a:rPr lang="en-US" sz="2000" dirty="0"/>
              <a:t>, </a:t>
            </a:r>
            <a:r>
              <a:rPr lang="en-US" sz="2000" dirty="0" err="1"/>
              <a:t>union_arms</a:t>
            </a:r>
            <a:r>
              <a:rPr lang="en-US" sz="2000" dirty="0"/>
              <a:t>, </a:t>
            </a:r>
            <a:r>
              <a:rPr lang="en-US" sz="2000" dirty="0" err="1"/>
              <a:t>move_forward</a:t>
            </a:r>
            <a:r>
              <a:rPr lang="en-US" sz="2000" dirty="0"/>
              <a:t>, …)</a:t>
            </a:r>
          </a:p>
          <a:p>
            <a:pPr lvl="1"/>
            <a:r>
              <a:rPr lang="en-US" sz="2000" dirty="0"/>
              <a:t>Durations in DUR</a:t>
            </a:r>
          </a:p>
          <a:p>
            <a:pPr marL="0" indent="0">
              <a:buNone/>
            </a:pPr>
            <a:r>
              <a:rPr lang="en-US" sz="2000" b="1" dirty="0"/>
              <a:t>Idea:</a:t>
            </a:r>
            <a:endParaRPr lang="en-US" sz="2000" dirty="0"/>
          </a:p>
          <a:p>
            <a:pPr lvl="1"/>
            <a:r>
              <a:rPr lang="en-US" sz="2000" dirty="0"/>
              <a:t>For each pair </a:t>
            </a:r>
            <a:r>
              <a:rPr lang="en-US" sz="2000" b="1" dirty="0"/>
              <a:t>Pi → P(i+1)</a:t>
            </a:r>
            <a:br>
              <a:rPr lang="en-US" sz="2000" dirty="0"/>
            </a:br>
            <a:r>
              <a:rPr lang="en-US" sz="2000" dirty="0"/>
              <a:t>→ choose exactly </a:t>
            </a:r>
            <a:r>
              <a:rPr lang="en-US" sz="2000" b="1" dirty="0"/>
              <a:t>one intermediate</a:t>
            </a:r>
            <a:r>
              <a:rPr lang="en-US" sz="2000" dirty="0"/>
              <a:t> in between:</a:t>
            </a:r>
            <a:br>
              <a:rPr lang="en-US" sz="2000" dirty="0"/>
            </a:br>
            <a:r>
              <a:rPr lang="en-US" sz="2000" dirty="0"/>
              <a:t>Pi → [Intermediate] → P(i+1)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247" y="1904091"/>
            <a:ext cx="4687015" cy="3594707"/>
          </a:xfrm>
        </p:spPr>
        <p:txBody>
          <a:bodyPr/>
          <a:lstStyle/>
          <a:p>
            <a:pPr>
              <a:buNone/>
            </a:pPr>
            <a:r>
              <a:rPr lang="en-US" sz="2000" b="1" dirty="0"/>
              <a:t>Greedy choice criteria: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Required moves first</a:t>
            </a:r>
            <a:br>
              <a:rPr lang="en-US" sz="2000" dirty="0"/>
            </a:br>
            <a:r>
              <a:rPr lang="en-US" sz="2000" dirty="0"/>
              <a:t>(we want some specific moves to appear at least once, e.g. </a:t>
            </a:r>
            <a:r>
              <a:rPr lang="en-US" sz="2000" dirty="0" err="1"/>
              <a:t>rotation_handgun</a:t>
            </a:r>
            <a:r>
              <a:rPr lang="en-US" sz="2000" dirty="0"/>
              <a:t>, </a:t>
            </a:r>
            <a:r>
              <a:rPr lang="en-US" sz="2000" dirty="0" err="1"/>
              <a:t>move_forward</a:t>
            </a:r>
            <a:r>
              <a:rPr lang="en-US" sz="2000" dirty="0"/>
              <a:t>, </a:t>
            </a:r>
            <a:r>
              <a:rPr lang="en-US" sz="2000" dirty="0" err="1"/>
              <a:t>union_arms</a:t>
            </a:r>
            <a:r>
              <a:rPr lang="en-US" sz="2000" dirty="0"/>
              <a:t>, workout, guitar…)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Prefer moves with </a:t>
            </a:r>
            <a:r>
              <a:rPr lang="en-US" sz="2000" b="1" dirty="0"/>
              <a:t>lower usage so far</a:t>
            </a:r>
            <a:br>
              <a:rPr lang="en-US" sz="2000" dirty="0"/>
            </a:br>
            <a:r>
              <a:rPr lang="en-US" sz="2000" dirty="0"/>
              <a:t>→ avoids always picking the same one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Among those, choose the </a:t>
            </a:r>
            <a:r>
              <a:rPr lang="en-US" sz="2000" b="1" dirty="0"/>
              <a:t>shortest duration</a:t>
            </a:r>
            <a:br>
              <a:rPr lang="en-US" sz="2000" dirty="0"/>
            </a:br>
            <a:r>
              <a:rPr lang="en-US" sz="2000" dirty="0"/>
              <a:t>→ keeps total time small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Algorithm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E095C90B-8C61-95EB-630B-2792BA913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737" y="1631646"/>
                <a:ext cx="4687017" cy="3594707"/>
              </a:xfrm>
              <a:prstGeom prst="rect">
                <a:avLst/>
              </a:prstGeom>
            </p:spPr>
            <p:txBody>
              <a:bodyPr/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2pPr>
                <a:lvl3pPr marL="811213" indent="-2746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3pPr>
                <a:lvl4pPr marL="1074738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4pPr>
                <a:lvl5pPr marL="1347788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/>
                  <a:t>Duration:</a:t>
                </a:r>
              </a:p>
              <a:p>
                <a:pPr lvl="1"/>
                <a:r>
                  <a:rPr lang="en-US" sz="2000" dirty="0"/>
                  <a:t>Planned total time ≈ </a:t>
                </a:r>
                <a:r>
                  <a:rPr lang="en-US" sz="2000" b="1" dirty="0"/>
                  <a:t>100–110 seconds</a:t>
                </a:r>
              </a:p>
              <a:p>
                <a:pPr lvl="1"/>
                <a:r>
                  <a:rPr lang="en-US" sz="2000" dirty="0"/>
                  <a:t>Safely </a:t>
                </a:r>
                <a:r>
                  <a:rPr lang="en-US" sz="2000" b="1" dirty="0"/>
                  <a:t>below the 120 s</a:t>
                </a:r>
                <a:r>
                  <a:rPr lang="en-US" sz="2000" dirty="0"/>
                  <a:t> limit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Structure:</a:t>
                </a:r>
                <a:endParaRPr lang="en-US" sz="2000" dirty="0"/>
              </a:p>
              <a:p>
                <a:pPr lvl="1"/>
                <a:r>
                  <a:rPr lang="en-US" sz="2000" dirty="0"/>
                  <a:t>Starts from a </a:t>
                </a:r>
                <a:r>
                  <a:rPr lang="en-US" sz="2000" b="1" dirty="0"/>
                  <a:t>neutral standing pose</a:t>
                </a:r>
                <a:endParaRPr lang="en-US" sz="2000" dirty="0"/>
              </a:p>
              <a:p>
                <a:pPr lvl="1"/>
                <a:r>
                  <a:rPr lang="en-US" sz="2000" dirty="0"/>
                  <a:t>Includes </a:t>
                </a:r>
                <a:r>
                  <a:rPr lang="en-US" sz="2000" b="1" dirty="0"/>
                  <a:t>sitting</a:t>
                </a:r>
                <a:r>
                  <a:rPr lang="en-US" sz="2000" dirty="0"/>
                  <a:t>, </a:t>
                </a:r>
                <a:r>
                  <a:rPr lang="en-US" sz="2000" b="1" dirty="0"/>
                  <a:t>upper-body gestures</a:t>
                </a:r>
                <a:r>
                  <a:rPr lang="en-US" sz="2000" dirty="0"/>
                  <a:t>, </a:t>
                </a:r>
                <a:r>
                  <a:rPr lang="en-US" sz="2000" b="1" dirty="0"/>
                  <a:t>forward/diagonal steps</a:t>
                </a:r>
                <a:r>
                  <a:rPr lang="en-US" sz="2000" dirty="0"/>
                  <a:t>, and a </a:t>
                </a:r>
                <a:r>
                  <a:rPr lang="en-US" sz="2000" b="1" dirty="0"/>
                  <a:t>final crouch pose</a:t>
                </a:r>
                <a:endParaRPr lang="en-US" sz="2000" dirty="0"/>
              </a:p>
              <a:p>
                <a:pPr lvl="1"/>
                <a:r>
                  <a:rPr lang="en-US" sz="2000" dirty="0"/>
                  <a:t>Every mandatory position </a:t>
                </a:r>
                <a14:m>
                  <m:oMath xmlns:m="http://schemas.openxmlformats.org/officeDocument/2006/math">
                    <m:r>
                      <a:rPr lang="en-US" sz="2000" i="1"/>
                      <m:t>𝑃</m:t>
                    </m:r>
                    <m:r>
                      <a:rPr lang="en-US" sz="2000"/>
                      <m:t>1…</m:t>
                    </m:r>
                    <m:r>
                      <a:rPr lang="en-US" sz="2000" i="1"/>
                      <m:t>𝑃</m:t>
                    </m:r>
                    <m:r>
                      <a:rPr lang="en-US" sz="2000"/>
                      <m:t>8</m:t>
                    </m:r>
                  </m:oMath>
                </a14:m>
                <a:r>
                  <a:rPr lang="en-US" sz="2000" dirty="0"/>
                  <a:t>is visited </a:t>
                </a:r>
                <a:r>
                  <a:rPr lang="en-US" sz="2000" b="1" dirty="0"/>
                  <a:t>in order</a:t>
                </a:r>
                <a:endParaRPr lang="en-US" sz="20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E095C90B-8C61-95EB-630B-2792BA91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7" y="1631646"/>
                <a:ext cx="4687017" cy="3594707"/>
              </a:xfrm>
              <a:prstGeom prst="rect">
                <a:avLst/>
              </a:prstGeom>
              <a:blipFill>
                <a:blip r:embed="rId2"/>
                <a:stretch>
                  <a:fillRect l="-1430" t="-1868" r="-650" b="-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5DE3D4-BFB6-EA89-B49F-E65657A7C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A5A634C-E3E4-8740-2135-2C6BE332FE05}"/>
              </a:ext>
            </a:extLst>
          </p:cNvPr>
          <p:cNvSpPr txBox="1">
            <a:spLocks/>
          </p:cNvSpPr>
          <p:nvPr/>
        </p:nvSpPr>
        <p:spPr>
          <a:xfrm>
            <a:off x="6774247" y="1440362"/>
            <a:ext cx="4687015" cy="4760022"/>
          </a:xfrm>
          <a:prstGeom prst="rect">
            <a:avLst/>
          </a:prstGeom>
        </p:spPr>
        <p:txBody>
          <a:bodyPr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Use of intermediate moves:</a:t>
            </a:r>
            <a:endParaRPr lang="en-US" sz="2000" dirty="0"/>
          </a:p>
          <a:p>
            <a:pPr lvl="1"/>
            <a:r>
              <a:rPr lang="en-US" sz="2000" b="1" dirty="0"/>
              <a:t>At least 7</a:t>
            </a:r>
            <a:r>
              <a:rPr lang="en-US" sz="2000" dirty="0"/>
              <a:t> intermediate moves inserted</a:t>
            </a:r>
          </a:p>
          <a:p>
            <a:pPr lvl="1"/>
            <a:r>
              <a:rPr lang="en-US" sz="2000" dirty="0"/>
              <a:t>No single move is over-used → choreography looks </a:t>
            </a:r>
            <a:r>
              <a:rPr lang="en-US" sz="2000" b="1" dirty="0"/>
              <a:t>varied</a:t>
            </a:r>
            <a:r>
              <a:rPr lang="en-US" sz="2000" dirty="0"/>
              <a:t>, not repetitive</a:t>
            </a:r>
          </a:p>
          <a:p>
            <a:pPr lvl="1"/>
            <a:r>
              <a:rPr lang="en-US" sz="2000" dirty="0"/>
              <a:t>Specific “highlight” moves are forced to appear at least once</a:t>
            </a:r>
            <a:br>
              <a:rPr lang="en-US" sz="2000" dirty="0"/>
            </a:br>
            <a:r>
              <a:rPr lang="en-US" sz="2000" dirty="0"/>
              <a:t>(e.g. a rotation, a forward step, and a couple of expressive arm gestures)</a:t>
            </a:r>
          </a:p>
          <a:p>
            <a:pPr marL="0" indent="0">
              <a:buNone/>
            </a:pPr>
            <a:r>
              <a:rPr lang="en-US" sz="2000" b="1" dirty="0"/>
              <a:t>Automatic validation (printed by main.py):</a:t>
            </a:r>
            <a:endParaRPr lang="en-US" sz="2000" dirty="0"/>
          </a:p>
          <a:p>
            <a:pPr lvl="1"/>
            <a:r>
              <a:rPr lang="en-US" sz="2000" dirty="0"/>
              <a:t>Time &lt;= 120 s ? OK</a:t>
            </a:r>
          </a:p>
          <a:p>
            <a:pPr lvl="1"/>
            <a:r>
              <a:rPr lang="en-US" sz="2000" dirty="0"/>
              <a:t>#Intermediates &gt;= 5 ? OK</a:t>
            </a:r>
          </a:p>
          <a:p>
            <a:pPr lvl="1"/>
            <a:r>
              <a:rPr lang="en-US" sz="2000" dirty="0"/>
              <a:t>Summary of how many times each move was selected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FD2B8D-5DE8-1DFF-BD73-E5004E1A2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1080000"/>
            <a:ext cx="6992937" cy="360362"/>
          </a:xfrm>
        </p:spPr>
        <p:txBody>
          <a:bodyPr/>
          <a:lstStyle/>
          <a:p>
            <a:r>
              <a:rPr lang="en-US" b="1" dirty="0"/>
              <a:t>Choreography properties: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43EF-AF48-D540-54EF-E17FE62B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&amp; How to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7FC7F-F493-B776-2C84-63ED07230D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F089C0-DA7C-63D3-8CE8-364C35266275}"/>
              </a:ext>
            </a:extLst>
          </p:cNvPr>
          <p:cNvSpPr txBox="1">
            <a:spLocks/>
          </p:cNvSpPr>
          <p:nvPr/>
        </p:nvSpPr>
        <p:spPr>
          <a:xfrm>
            <a:off x="2618989" y="3860137"/>
            <a:ext cx="7502041" cy="2315195"/>
          </a:xfrm>
          <a:prstGeom prst="rect">
            <a:avLst/>
          </a:prstGeom>
        </p:spPr>
        <p:txBody>
          <a:bodyPr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Environment:</a:t>
            </a:r>
            <a:endParaRPr lang="en-US" sz="2000" dirty="0"/>
          </a:p>
          <a:p>
            <a:pPr lvl="1"/>
            <a:r>
              <a:rPr lang="en-US" sz="2000" b="1" dirty="0" err="1"/>
              <a:t>NAOUbuntu</a:t>
            </a:r>
            <a:r>
              <a:rPr lang="en-US" sz="2000" b="1" dirty="0"/>
              <a:t> VM</a:t>
            </a:r>
            <a:r>
              <a:rPr lang="en-US" sz="2000" dirty="0"/>
              <a:t> (provided by course)</a:t>
            </a:r>
          </a:p>
          <a:p>
            <a:pPr lvl="1"/>
            <a:r>
              <a:rPr lang="en-US" sz="2000" b="1" dirty="0" err="1"/>
              <a:t>Choregraphe</a:t>
            </a:r>
            <a:r>
              <a:rPr lang="en-US" sz="2000" dirty="0"/>
              <a:t> with Virtual Robot NAO H25 (V50)</a:t>
            </a:r>
          </a:p>
          <a:p>
            <a:pPr lvl="1"/>
            <a:r>
              <a:rPr lang="en-US" sz="2000" b="1" dirty="0"/>
              <a:t>Python 3</a:t>
            </a:r>
            <a:r>
              <a:rPr lang="en-US" sz="2000" dirty="0"/>
              <a:t> for planning (no external libraries needed)</a:t>
            </a:r>
          </a:p>
          <a:p>
            <a:pPr marL="0" indent="0">
              <a:buNone/>
            </a:pPr>
            <a:r>
              <a:rPr lang="en-US" sz="2000" b="1" dirty="0"/>
              <a:t>Repository:</a:t>
            </a:r>
            <a:endParaRPr lang="en-US" sz="2000" dirty="0"/>
          </a:p>
          <a:p>
            <a:pPr lvl="1"/>
            <a:r>
              <a:rPr lang="en-US" sz="2000" dirty="0"/>
              <a:t>GitHub: https://github.com/Saad-Salman101/Nao-Challenge.git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9FF38-F175-9916-B9F8-C7A0E468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37" y="1163046"/>
            <a:ext cx="6769126" cy="25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pic>
        <p:nvPicPr>
          <p:cNvPr id="2" name="VN20251127_161234">
            <a:hlinkClick r:id="" action="ppaction://media"/>
            <a:extLst>
              <a:ext uri="{FF2B5EF4-FFF2-40B4-BE49-F238E27FC236}">
                <a16:creationId xmlns:a16="http://schemas.microsoft.com/office/drawing/2014/main" id="{0594E3DF-F581-E001-A300-2A6FAF7972E7}"/>
              </a:ext>
            </a:extLst>
          </p:cNvPr>
          <p:cNvPicPr preferRelativeResize="0">
            <a:picLocks noGrp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824" b="8824"/>
          <a:stretch>
            <a:fillRect/>
          </a:stretch>
        </p:blipFill>
        <p:spPr>
          <a:xfrm>
            <a:off x="1775696" y="305999"/>
            <a:ext cx="8640608" cy="585000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862" y="3032684"/>
            <a:ext cx="5881511" cy="1276269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NAO Love you All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Placeholder 25" descr="A robot standing on a stage with a crowd of people watching&#10;&#10;AI-generated content may be incorrect.">
            <a:extLst>
              <a:ext uri="{FF2B5EF4-FFF2-40B4-BE49-F238E27FC236}">
                <a16:creationId xmlns:a16="http://schemas.microsoft.com/office/drawing/2014/main" id="{1F1AB445-EDA4-BE3C-34A4-C7A8AAAB19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130" r="17130"/>
          <a:stretch>
            <a:fillRect/>
          </a:stretch>
        </p:blipFill>
        <p:spPr/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3D879D0-0E64-0052-DCCA-AFD60C8A52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5497" y="5045894"/>
            <a:ext cx="3462814" cy="252000"/>
          </a:xfrm>
        </p:spPr>
        <p:txBody>
          <a:bodyPr/>
          <a:lstStyle/>
          <a:p>
            <a:r>
              <a:rPr lang="en-US" sz="1400" dirty="0"/>
              <a:t>This was </a:t>
            </a:r>
            <a:r>
              <a:rPr lang="en-US" sz="1400" dirty="0" err="1"/>
              <a:t>AInigma</a:t>
            </a:r>
            <a:r>
              <a:rPr lang="en-US" sz="1400" dirty="0"/>
              <a:t> for 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160</TotalTime>
  <Words>582</Words>
  <Application>Microsoft Office PowerPoint</Application>
  <PresentationFormat>Widescreen</PresentationFormat>
  <Paragraphs>76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Lucida Sans Typewriter</vt:lpstr>
      <vt:lpstr>Times New Roman</vt:lpstr>
      <vt:lpstr>Tw Cen MT</vt:lpstr>
      <vt:lpstr>Office Theme</vt:lpstr>
      <vt:lpstr>AInigma presenting  you the NAO dance</vt:lpstr>
      <vt:lpstr>Problems and Constraints</vt:lpstr>
      <vt:lpstr>Summary</vt:lpstr>
      <vt:lpstr>Measuring Move Durations</vt:lpstr>
      <vt:lpstr>Algorithm A (Greedy Planner)</vt:lpstr>
      <vt:lpstr>Results of Algorithm A</vt:lpstr>
      <vt:lpstr>Implementation &amp; How to Run</vt:lpstr>
      <vt:lpstr>Video slide</vt:lpstr>
      <vt:lpstr>Thank You NAO Love you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2025-11-27T14:18:07Z</dcterms:created>
  <dcterms:modified xsi:type="dcterms:W3CDTF">2025-11-27T16:58:15Z</dcterms:modified>
</cp:coreProperties>
</file>